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77" r:id="rId2"/>
    <p:sldId id="278" r:id="rId3"/>
    <p:sldId id="279" r:id="rId4"/>
    <p:sldId id="280" r:id="rId5"/>
    <p:sldId id="281" r:id="rId6"/>
    <p:sldId id="282" r:id="rId7"/>
    <p:sldId id="283" r:id="rId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9" d="100"/>
          <a:sy n="49" d="100"/>
        </p:scale>
        <p:origin x="58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6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57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58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59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854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0619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198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610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194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555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2952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353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8449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183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487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627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3697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2089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9183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097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03937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194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84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3B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Title 104868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altLang="en-US" sz="3600" b="1" dirty="0" err="1"/>
              <a:t>ग़रीबी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एवं</a:t>
            </a:r>
            <a:r>
              <a:rPr lang="en-US" altLang="en-US" sz="3600" b="1" dirty="0"/>
              <a:t> </a:t>
            </a:r>
            <a:r>
              <a:rPr lang="en-IN" altLang="en-US" sz="3600" b="1" dirty="0" err="1"/>
              <a:t>असमानता</a:t>
            </a:r>
            <a:r>
              <a:rPr lang="en-US" altLang="en-US" sz="3600" b="1" dirty="0"/>
              <a:t/>
            </a:r>
            <a:br>
              <a:rPr lang="en-US" altLang="en-US" sz="3600" b="1" dirty="0"/>
            </a:br>
            <a:r>
              <a:rPr lang="en-US" altLang="en-US" sz="3600" b="1" dirty="0"/>
              <a:t>Poverty and Inequality</a:t>
            </a:r>
            <a:endParaRPr lang="en-IN" sz="3600" dirty="0"/>
          </a:p>
        </p:txBody>
      </p:sp>
      <p:sp>
        <p:nvSpPr>
          <p:cNvPr id="1048686" name="Subtitle 104868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Title 104868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sz="6000"/>
              <a:t>ग़रीबी</a:t>
            </a:r>
            <a:r>
              <a:rPr lang="en-US" altLang="en-US" sz="6000"/>
              <a:t> के कारण</a:t>
            </a:r>
            <a:endParaRPr lang="en-IN"/>
          </a:p>
        </p:txBody>
      </p:sp>
      <p:sp>
        <p:nvSpPr>
          <p:cNvPr id="1048688" name="Content Placeholder 1048687"/>
          <p:cNvSpPr>
            <a:spLocks noGrp="1"/>
          </p:cNvSpPr>
          <p:nvPr>
            <p:ph idx="1"/>
          </p:nvPr>
        </p:nvSpPr>
        <p:spPr/>
        <p:txBody>
          <a:bodyPr>
            <a:normAutofit fontScale="73929" lnSpcReduction="20000"/>
          </a:bodyPr>
          <a:lstStyle/>
          <a:p>
            <a:r>
              <a:rPr lang="en-IN" altLang="en-US" sz="4400" b="1"/>
              <a:t>निम्न</a:t>
            </a:r>
            <a:r>
              <a:rPr lang="en-US" altLang="en-US" sz="4400" b="1"/>
              <a:t> </a:t>
            </a:r>
            <a:r>
              <a:rPr lang="en-IN" altLang="en-US" sz="4400" b="1"/>
              <a:t>प्रति</a:t>
            </a:r>
            <a:r>
              <a:rPr lang="en-US" altLang="en-US" sz="4400" b="1"/>
              <a:t> </a:t>
            </a:r>
            <a:r>
              <a:rPr lang="en-IN" altLang="en-US" sz="4400" b="1"/>
              <a:t>व्यक्ति</a:t>
            </a:r>
            <a:r>
              <a:rPr lang="en-US" altLang="en-US" sz="4400" b="1"/>
              <a:t> आय</a:t>
            </a:r>
            <a:endParaRPr lang="en-IN"/>
          </a:p>
          <a:p>
            <a:endParaRPr lang="en-IN"/>
          </a:p>
          <a:p>
            <a:r>
              <a:rPr lang="en-IN" altLang="en-US" sz="4400" b="1"/>
              <a:t>निर्धनता</a:t>
            </a:r>
            <a:r>
              <a:rPr lang="en-US" altLang="en-US" sz="4400" b="1"/>
              <a:t> का </a:t>
            </a:r>
            <a:r>
              <a:rPr lang="en-IN" altLang="en-US" sz="4400" b="1"/>
              <a:t>दुश्चक्र</a:t>
            </a:r>
            <a:endParaRPr lang="en-IN"/>
          </a:p>
          <a:p>
            <a:endParaRPr lang="en-IN"/>
          </a:p>
          <a:p>
            <a:r>
              <a:rPr lang="en-IN" altLang="en-US" sz="4400" b="1"/>
              <a:t>जनसंख्या</a:t>
            </a:r>
            <a:r>
              <a:rPr lang="en-US" altLang="en-US" sz="4400" b="1"/>
              <a:t> का </a:t>
            </a:r>
            <a:r>
              <a:rPr lang="en-IN" altLang="en-US" sz="4400" b="1"/>
              <a:t>दबाव</a:t>
            </a:r>
            <a:endParaRPr lang="en-IN"/>
          </a:p>
          <a:p>
            <a:endParaRPr lang="en-IN"/>
          </a:p>
          <a:p>
            <a:r>
              <a:rPr lang="en-IN" altLang="en-US" sz="4400" b="1"/>
              <a:t>निरक्षरता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104868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90" name="Content Placeholder 1048689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altLang="en-US" sz="4000" b="1"/>
              <a:t>बेरोजगारी</a:t>
            </a:r>
            <a:r>
              <a:rPr lang="en-US" altLang="en-US" sz="4000" b="1"/>
              <a:t> </a:t>
            </a:r>
            <a:r>
              <a:rPr lang="en-IN" altLang="en-US" sz="4000" b="1"/>
              <a:t>तथा</a:t>
            </a:r>
            <a:r>
              <a:rPr lang="en-US" altLang="en-US" sz="4000" b="1"/>
              <a:t> </a:t>
            </a:r>
            <a:r>
              <a:rPr lang="en-IN" altLang="en-US" sz="4000" b="1"/>
              <a:t>अपूर्ण</a:t>
            </a:r>
            <a:r>
              <a:rPr lang="en-US" altLang="en-US" sz="4000" b="1"/>
              <a:t> </a:t>
            </a:r>
            <a:r>
              <a:rPr lang="en-IN" altLang="en-US" sz="4000" b="1"/>
              <a:t>रोजगार</a:t>
            </a:r>
            <a:endParaRPr lang="en-IN"/>
          </a:p>
          <a:p>
            <a:endParaRPr lang="en-IN"/>
          </a:p>
          <a:p>
            <a:r>
              <a:rPr lang="en-IN" altLang="en-US" sz="4000" b="1"/>
              <a:t>ग्रामीण</a:t>
            </a:r>
            <a:r>
              <a:rPr lang="en-US" altLang="en-US" sz="4000" b="1"/>
              <a:t> </a:t>
            </a:r>
            <a:r>
              <a:rPr lang="en-IN" altLang="en-US" sz="4000" b="1"/>
              <a:t>पिछड़ापन</a:t>
            </a:r>
            <a:endParaRPr lang="en-IN"/>
          </a:p>
          <a:p>
            <a:endParaRPr lang="en-IN"/>
          </a:p>
          <a:p>
            <a:r>
              <a:rPr lang="en-IN" altLang="en-US" sz="4000" b="1"/>
              <a:t>आलस्य</a:t>
            </a:r>
            <a:r>
              <a:rPr lang="en-US" altLang="en-US" sz="4000" b="1"/>
              <a:t> </a:t>
            </a:r>
            <a:r>
              <a:rPr lang="en-IN" altLang="en-US" sz="4000" b="1"/>
              <a:t>एवं</a:t>
            </a:r>
            <a:r>
              <a:rPr lang="en-US" altLang="en-US" sz="4000" b="1"/>
              <a:t> </a:t>
            </a:r>
            <a:r>
              <a:rPr lang="en-IN" altLang="en-US" sz="4000" b="1"/>
              <a:t>भाग्यवादिता</a:t>
            </a:r>
            <a:endParaRPr lang="en-IN"/>
          </a:p>
          <a:p>
            <a:endParaRPr lang="en-IN"/>
          </a:p>
          <a:p>
            <a:r>
              <a:rPr lang="en-IN" altLang="en-US" sz="4000" b="1"/>
              <a:t>आर्थिक</a:t>
            </a:r>
            <a:r>
              <a:rPr lang="en-US" altLang="en-US" sz="4000" b="1"/>
              <a:t> </a:t>
            </a:r>
            <a:r>
              <a:rPr lang="en-IN" altLang="en-US" sz="4000" b="1"/>
              <a:t>असमानता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Title 104869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92" name="Content Placeholder 104869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altLang="en-US" sz="3600" b="1" dirty="0" err="1"/>
              <a:t>विकसित</a:t>
            </a:r>
            <a:r>
              <a:rPr lang="en-US" altLang="en-US" sz="3600" b="1" dirty="0"/>
              <a:t> </a:t>
            </a:r>
            <a:r>
              <a:rPr lang="en-IN" altLang="en-US" sz="3600" b="1" dirty="0" err="1"/>
              <a:t>देशों</a:t>
            </a:r>
            <a:r>
              <a:rPr lang="en-US" altLang="en-US" sz="3600" b="1" dirty="0"/>
              <a:t> </a:t>
            </a:r>
            <a:r>
              <a:rPr lang="en-IN" altLang="en-US" sz="3600" b="1" dirty="0" err="1"/>
              <a:t>द्वारा</a:t>
            </a:r>
            <a:r>
              <a:rPr lang="en-US" altLang="en-US" sz="3600" b="1" dirty="0"/>
              <a:t> </a:t>
            </a:r>
            <a:r>
              <a:rPr lang="en-IN" altLang="en-US" sz="3600" b="1" dirty="0" err="1"/>
              <a:t>विकासशील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देशों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के</a:t>
            </a:r>
            <a:r>
              <a:rPr lang="en-US" altLang="en-US" sz="3600" b="1" dirty="0"/>
              <a:t> </a:t>
            </a:r>
            <a:r>
              <a:rPr lang="en-IN" altLang="en-US" sz="3600" b="1" dirty="0" err="1"/>
              <a:t>संसाधनों</a:t>
            </a:r>
            <a:r>
              <a:rPr lang="en-US" altLang="en-US" sz="3600" b="1" dirty="0"/>
              <a:t> </a:t>
            </a:r>
            <a:r>
              <a:rPr lang="en-IN" altLang="en-US" sz="3600" b="1" dirty="0" err="1"/>
              <a:t>का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दोहन</a:t>
            </a:r>
            <a:r>
              <a:rPr lang="en-US" altLang="en-US" sz="3600" b="1" dirty="0"/>
              <a:t> </a:t>
            </a:r>
            <a:r>
              <a:rPr lang="en-IN" altLang="en-US" sz="3600" b="1" dirty="0" err="1"/>
              <a:t>करना</a:t>
            </a:r>
            <a:endParaRPr lang="en-IN" sz="3600" b="1" dirty="0"/>
          </a:p>
          <a:p>
            <a:r>
              <a:rPr lang="en-IN" altLang="en-US" sz="3600" b="1" dirty="0" err="1"/>
              <a:t>विकसित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देशों</a:t>
            </a:r>
            <a:r>
              <a:rPr lang="en-US" altLang="en-US" sz="3600" b="1" dirty="0"/>
              <a:t> </a:t>
            </a:r>
            <a:r>
              <a:rPr lang="en-IN" altLang="en-US" sz="3600" b="1" dirty="0" err="1"/>
              <a:t>द्वारा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विकासशील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देशों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की</a:t>
            </a:r>
            <a:r>
              <a:rPr lang="en-US" altLang="en-US" sz="3600" b="1" dirty="0"/>
              <a:t> </a:t>
            </a:r>
            <a:r>
              <a:rPr lang="en-IN" altLang="en-US" sz="3600" b="1" dirty="0" err="1"/>
              <a:t>मांगों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को</a:t>
            </a:r>
            <a:r>
              <a:rPr lang="en-US" altLang="en-US" sz="3600" b="1" dirty="0"/>
              <a:t> </a:t>
            </a:r>
            <a:r>
              <a:rPr lang="en-IN" altLang="en-US" sz="3600" b="1" dirty="0"/>
              <a:t>न</a:t>
            </a:r>
            <a:r>
              <a:rPr lang="en-US" altLang="en-US" sz="3600" b="1" dirty="0"/>
              <a:t> </a:t>
            </a:r>
            <a:r>
              <a:rPr lang="en-IN" altLang="en-US" sz="3600" b="1" dirty="0" err="1"/>
              <a:t>मानना</a:t>
            </a:r>
            <a:endParaRPr lang="en-IN" sz="3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Title 104869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b="1"/>
              <a:t>ग़रीबी</a:t>
            </a:r>
            <a:r>
              <a:rPr lang="en-US" altLang="en-US" b="1"/>
              <a:t> </a:t>
            </a:r>
            <a:r>
              <a:rPr lang="en-IN" altLang="en-US" b="1"/>
              <a:t>दूर</a:t>
            </a:r>
            <a:r>
              <a:rPr lang="en-US" altLang="en-US" b="1"/>
              <a:t> करने के </a:t>
            </a:r>
            <a:r>
              <a:rPr lang="en-IN" altLang="en-US" b="1"/>
              <a:t>उपाय</a:t>
            </a:r>
            <a:endParaRPr lang="en-IN"/>
          </a:p>
        </p:txBody>
      </p:sp>
      <p:sp>
        <p:nvSpPr>
          <p:cNvPr id="1048694" name="Content Placeholder 1048693"/>
          <p:cNvSpPr>
            <a:spLocks noGrp="1"/>
          </p:cNvSpPr>
          <p:nvPr>
            <p:ph idx="1"/>
          </p:nvPr>
        </p:nvSpPr>
        <p:spPr/>
        <p:txBody>
          <a:bodyPr>
            <a:normAutofit fontScale="66429" lnSpcReduction="20000"/>
          </a:bodyPr>
          <a:lstStyle/>
          <a:p>
            <a:r>
              <a:rPr lang="en-IN" altLang="en-US" sz="4400" b="1"/>
              <a:t>प्रति</a:t>
            </a:r>
            <a:r>
              <a:rPr lang="en-US" altLang="en-US" sz="4400" b="1"/>
              <a:t> व्यक्ति आय </a:t>
            </a:r>
            <a:r>
              <a:rPr lang="en-IN" altLang="en-US" sz="4400" b="1"/>
              <a:t>को</a:t>
            </a:r>
            <a:r>
              <a:rPr lang="en-US" altLang="en-US" sz="4400" b="1"/>
              <a:t> </a:t>
            </a:r>
            <a:r>
              <a:rPr lang="en-IN" altLang="en-US" sz="4400" b="1"/>
              <a:t>बढ़ाना</a:t>
            </a:r>
            <a:endParaRPr lang="en-IN"/>
          </a:p>
          <a:p>
            <a:endParaRPr lang="en-IN"/>
          </a:p>
          <a:p>
            <a:r>
              <a:rPr lang="en-IN" altLang="en-US" sz="4400" b="1"/>
              <a:t>जनसंख्या</a:t>
            </a:r>
            <a:r>
              <a:rPr lang="en-US" altLang="en-US" sz="4400" b="1"/>
              <a:t> के </a:t>
            </a:r>
            <a:r>
              <a:rPr lang="en-IN" altLang="en-US" sz="4400" b="1"/>
              <a:t>दबाव</a:t>
            </a:r>
            <a:r>
              <a:rPr lang="en-US" altLang="en-US" sz="4400" b="1"/>
              <a:t> </a:t>
            </a:r>
            <a:r>
              <a:rPr lang="en-IN" altLang="en-US" sz="4400" b="1"/>
              <a:t>को</a:t>
            </a:r>
            <a:r>
              <a:rPr lang="en-US" altLang="en-US" sz="4400" b="1"/>
              <a:t> </a:t>
            </a:r>
            <a:r>
              <a:rPr lang="en-IN" altLang="en-US" sz="4400" b="1"/>
              <a:t>नियंत्रित</a:t>
            </a:r>
            <a:r>
              <a:rPr lang="en-US" altLang="en-US" sz="4400" b="1"/>
              <a:t> करन</a:t>
            </a:r>
            <a:r>
              <a:rPr lang="en-IN" altLang="en-US" sz="4400" b="1"/>
              <a:t>ा</a:t>
            </a:r>
            <a:endParaRPr lang="en-IN"/>
          </a:p>
          <a:p>
            <a:endParaRPr lang="en-IN"/>
          </a:p>
          <a:p>
            <a:r>
              <a:rPr lang="en-IN" altLang="en-US" sz="4400" b="1"/>
              <a:t>निरक्षरता</a:t>
            </a:r>
            <a:r>
              <a:rPr lang="en-US" altLang="en-US" sz="4400" b="1"/>
              <a:t> </a:t>
            </a:r>
            <a:r>
              <a:rPr lang="en-IN" altLang="en-US" sz="4400" b="1"/>
              <a:t>को</a:t>
            </a:r>
            <a:r>
              <a:rPr lang="en-US" altLang="en-US" sz="4400" b="1"/>
              <a:t> </a:t>
            </a:r>
            <a:r>
              <a:rPr lang="en-IN" altLang="en-US" sz="4400" b="1"/>
              <a:t>समाप्त</a:t>
            </a:r>
            <a:r>
              <a:rPr lang="en-US" altLang="en-US" sz="4400" b="1"/>
              <a:t> करना</a:t>
            </a:r>
            <a:endParaRPr lang="en-IN"/>
          </a:p>
          <a:p>
            <a:endParaRPr lang="en-IN"/>
          </a:p>
          <a:p>
            <a:r>
              <a:rPr lang="en-IN" altLang="en-US" sz="4400" b="1"/>
              <a:t>रोजगार</a:t>
            </a:r>
            <a:r>
              <a:rPr lang="en-US" altLang="en-US" sz="4400" b="1"/>
              <a:t> </a:t>
            </a:r>
            <a:r>
              <a:rPr lang="en-IN" altLang="en-US" sz="4400" b="1"/>
              <a:t>प्रदान</a:t>
            </a:r>
            <a:r>
              <a:rPr lang="en-US" altLang="en-US" sz="4400" b="1"/>
              <a:t> करना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Title 104869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96" name="Content Placeholder 104869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IN" altLang="en-US" sz="4400" b="1"/>
              <a:t>ग्रामीण</a:t>
            </a:r>
            <a:r>
              <a:rPr lang="en-US" altLang="en-US" sz="4400" b="1"/>
              <a:t> पिछड़ापन दूर करना</a:t>
            </a:r>
            <a:endParaRPr lang="en-IN"/>
          </a:p>
          <a:p>
            <a:endParaRPr lang="en-IN"/>
          </a:p>
          <a:p>
            <a:r>
              <a:rPr lang="en-IN" altLang="en-US" sz="4400" b="1"/>
              <a:t>आर्थिक</a:t>
            </a:r>
            <a:r>
              <a:rPr lang="en-US" altLang="en-US" sz="4400" b="1"/>
              <a:t> </a:t>
            </a:r>
            <a:r>
              <a:rPr lang="en-IN" altLang="en-US" sz="4400" b="1"/>
              <a:t>असमानता</a:t>
            </a:r>
            <a:r>
              <a:rPr lang="en-US" altLang="en-US" sz="4400" b="1"/>
              <a:t> को दूर करना</a:t>
            </a:r>
            <a:endParaRPr lang="en-IN"/>
          </a:p>
          <a:p>
            <a:endParaRPr lang="en-IN"/>
          </a:p>
          <a:p>
            <a:r>
              <a:rPr lang="en-IN" altLang="en-US" sz="4400" b="1"/>
              <a:t>विकासशील</a:t>
            </a:r>
            <a:r>
              <a:rPr lang="en-US" altLang="en-US" sz="4400" b="1"/>
              <a:t> देशों की मांगों को मानना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Title 104869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98" name="Content Placeholder 104869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/>
              <a:t>Thanks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</TotalTime>
  <Words>88</Words>
  <Application>Microsoft Office PowerPoint</Application>
  <PresentationFormat>On-screen Show (4:3)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方正舒体</vt:lpstr>
      <vt:lpstr>Garamond</vt:lpstr>
      <vt:lpstr>Organic</vt:lpstr>
      <vt:lpstr>ग़रीबी एवं असमानता Poverty and Inequality</vt:lpstr>
      <vt:lpstr>ग़रीबी के कारण</vt:lpstr>
      <vt:lpstr>PowerPoint Presentation</vt:lpstr>
      <vt:lpstr>PowerPoint Presentation</vt:lpstr>
      <vt:lpstr>ग़रीबी दूर करने के उपाय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B.A. 3rd Year    Pols-302</dc:title>
  <dc:creator>Redmi Note 4</dc:creator>
  <cp:lastModifiedBy>gt</cp:lastModifiedBy>
  <cp:revision>3</cp:revision>
  <dcterms:created xsi:type="dcterms:W3CDTF">2015-05-11T11:30:45Z</dcterms:created>
  <dcterms:modified xsi:type="dcterms:W3CDTF">2022-07-30T06:13:45Z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01f0aaab067747eea761c8d82a575e81</vt:lpwstr>
  </property>
</Properties>
</file>